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60"/>
  </p:normalViewPr>
  <p:slideViewPr>
    <p:cSldViewPr>
      <p:cViewPr varScale="1">
        <p:scale>
          <a:sx n="128" d="100"/>
          <a:sy n="128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伊藤　和晃" userId="ad0d4a22-a1d9-4f22-9c2d-94c1073f8b9c" providerId="ADAL" clId="{F43C00A6-29F1-6848-8403-907DD7960274}"/>
    <pc:docChg chg="modSld">
      <pc:chgData name="伊藤　和晃" userId="ad0d4a22-a1d9-4f22-9c2d-94c1073f8b9c" providerId="ADAL" clId="{F43C00A6-29F1-6848-8403-907DD7960274}" dt="2019-08-16T02:49:34.272" v="52" actId="20577"/>
      <pc:docMkLst>
        <pc:docMk/>
      </pc:docMkLst>
      <pc:sldChg chg="modSp">
        <pc:chgData name="伊藤　和晃" userId="ad0d4a22-a1d9-4f22-9c2d-94c1073f8b9c" providerId="ADAL" clId="{F43C00A6-29F1-6848-8403-907DD7960274}" dt="2019-08-16T02:49:34.272" v="52" actId="20577"/>
        <pc:sldMkLst>
          <pc:docMk/>
          <pc:sldMk cId="0" sldId="259"/>
        </pc:sldMkLst>
        <pc:spChg chg="mod">
          <ac:chgData name="伊藤　和晃" userId="ad0d4a22-a1d9-4f22-9c2d-94c1073f8b9c" providerId="ADAL" clId="{F43C00A6-29F1-6848-8403-907DD7960274}" dt="2019-08-16T02:49:34.272" v="52" actId="20577"/>
          <ac:spMkLst>
            <pc:docMk/>
            <pc:sldMk cId="0" sldId="259"/>
            <ac:spMk id="3" creationId="{F0064C5C-ED0E-3E42-9FA3-A603EAF8D524}"/>
          </ac:spMkLst>
        </pc:spChg>
      </pc:sldChg>
    </pc:docChg>
  </pc:docChgLst>
  <pc:docChgLst>
    <pc:chgData name="伊藤　和晃" userId="ad0d4a22-a1d9-4f22-9c2d-94c1073f8b9c" providerId="ADAL" clId="{A25F18E9-DF50-A443-81D9-6D514047DC27}"/>
    <pc:docChg chg="modSld">
      <pc:chgData name="伊藤　和晃" userId="ad0d4a22-a1d9-4f22-9c2d-94c1073f8b9c" providerId="ADAL" clId="{A25F18E9-DF50-A443-81D9-6D514047DC27}" dt="2019-08-08T09:10:43.928" v="34" actId="1076"/>
      <pc:docMkLst>
        <pc:docMk/>
      </pc:docMkLst>
      <pc:sldChg chg="addSp modSp">
        <pc:chgData name="伊藤　和晃" userId="ad0d4a22-a1d9-4f22-9c2d-94c1073f8b9c" providerId="ADAL" clId="{A25F18E9-DF50-A443-81D9-6D514047DC27}" dt="2019-08-08T09:10:43.928" v="34" actId="1076"/>
        <pc:sldMkLst>
          <pc:docMk/>
          <pc:sldMk cId="0" sldId="259"/>
        </pc:sldMkLst>
        <pc:spChg chg="add mod">
          <ac:chgData name="伊藤　和晃" userId="ad0d4a22-a1d9-4f22-9c2d-94c1073f8b9c" providerId="ADAL" clId="{A25F18E9-DF50-A443-81D9-6D514047DC27}" dt="2019-08-08T09:10:43.928" v="34" actId="1076"/>
          <ac:spMkLst>
            <pc:docMk/>
            <pc:sldMk cId="0" sldId="259"/>
            <ac:spMk id="3" creationId="{F0064C5C-ED0E-3E42-9FA3-A603EAF8D52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745E9D5-1C37-3C4E-BEE5-8B6579C112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572" tIns="43786" rIns="87572" bIns="43786" numCol="1" anchor="t" anchorCtr="0" compatLnSpc="1">
            <a:prstTxWarp prst="textNoShape">
              <a:avLst/>
            </a:prstTxWarp>
          </a:bodyPr>
          <a:lstStyle>
            <a:lvl1pPr defTabSz="876300">
              <a:defRPr sz="1100">
                <a:latin typeface="Calibri" panose="020F0502020204030204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102EF21-8138-F841-A77D-D8E581463C3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572" tIns="43786" rIns="87572" bIns="43786" numCol="1" anchor="t" anchorCtr="0" compatLnSpc="1">
            <a:prstTxWarp prst="textNoShape">
              <a:avLst/>
            </a:prstTxWarp>
          </a:bodyPr>
          <a:lstStyle>
            <a:lvl1pPr algn="r" defTabSz="876300">
              <a:defRPr sz="1100">
                <a:latin typeface="Calibri" panose="020F0502020204030204" pitchFamily="34" charset="0"/>
              </a:defRPr>
            </a:lvl1pPr>
          </a:lstStyle>
          <a:p>
            <a:fld id="{8DF912DF-859F-2045-B7FB-966A0449C08C}" type="datetimeFigureOut">
              <a:rPr lang="ja-JP" altLang="en-US"/>
              <a:pPr/>
              <a:t>2019/8/16</a:t>
            </a:fld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6F9F593D-4091-FE4A-A7E8-FEBD6CE09AC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572" tIns="43786" rIns="87572" bIns="43786" numCol="1" anchor="b" anchorCtr="0" compatLnSpc="1">
            <a:prstTxWarp prst="textNoShape">
              <a:avLst/>
            </a:prstTxWarp>
          </a:bodyPr>
          <a:lstStyle>
            <a:lvl1pPr defTabSz="876300">
              <a:defRPr sz="1100">
                <a:latin typeface="Calibri" panose="020F0502020204030204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492383E1-07E7-C44C-AAFB-2CE238456F9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2600"/>
            <a:ext cx="291941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572" tIns="43786" rIns="87572" bIns="43786" numCol="1" anchor="b" anchorCtr="0" compatLnSpc="1">
            <a:prstTxWarp prst="textNoShape">
              <a:avLst/>
            </a:prstTxWarp>
          </a:bodyPr>
          <a:lstStyle>
            <a:lvl1pPr algn="r" defTabSz="876300">
              <a:defRPr sz="1100">
                <a:latin typeface="Calibri" panose="020F0502020204030204" pitchFamily="34" charset="0"/>
              </a:defRPr>
            </a:lvl1pPr>
          </a:lstStyle>
          <a:p>
            <a:fld id="{896B7EDB-5625-2043-AF3D-B3881D50835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23D3D4A-592B-6349-AC4E-E386177C6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0C98E-C573-994F-8FBF-C44EFCAC2EE8}" type="datetimeFigureOut">
              <a:rPr lang="ja-JP" altLang="en-US"/>
              <a:pPr>
                <a:defRPr/>
              </a:pPr>
              <a:t>2019/8/16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C58186E-5B04-9641-8744-FEFE4B3A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25A2407-FB0E-2D41-A0DC-8924B9A43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94D68-E8DA-9044-8E28-9BB12E608C5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142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C733F75-C5DE-8846-BD5A-04B3025AA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3AFDA-CE6C-B144-A6D8-2AF332CFD7C9}" type="datetimeFigureOut">
              <a:rPr lang="ja-JP" altLang="en-US"/>
              <a:pPr>
                <a:defRPr/>
              </a:pPr>
              <a:t>2019/8/16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D236DD0-52AA-B049-B192-E5E15B068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A19DE7D-67CE-8844-AE95-96D46BC86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42BE8-4A06-0747-AAD5-1A3D4D9D147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3409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AA4113A-54FE-2A45-9040-543F51C60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6742A-A4C9-5940-BD7A-4FABE01C04B4}" type="datetimeFigureOut">
              <a:rPr lang="ja-JP" altLang="en-US"/>
              <a:pPr>
                <a:defRPr/>
              </a:pPr>
              <a:t>2019/8/16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6AE6CC6-B38F-BA4D-BC32-77FA411ED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A90169D-F8DE-A240-976B-F1E6BE5F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CE381-48BA-6D41-A009-C474ABE4042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291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D5D3597-72D5-D748-85B1-68598EB23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4741D-D527-264F-9EBC-4B5A791CC186}" type="datetimeFigureOut">
              <a:rPr lang="ja-JP" altLang="en-US"/>
              <a:pPr>
                <a:defRPr/>
              </a:pPr>
              <a:t>2019/8/16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C9A0A04-CE87-1D44-BF97-A4419D001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A027B29-C5B9-5948-9A55-C0E4C1787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1DE3BF-3022-7843-BA59-64B409F3350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256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D1AAE78-CB6A-6E4F-AE14-F406078B1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6615-CDDD-B948-8006-23882F3660D9}" type="datetimeFigureOut">
              <a:rPr lang="ja-JP" altLang="en-US"/>
              <a:pPr>
                <a:defRPr/>
              </a:pPr>
              <a:t>2019/8/16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1FC742A-F3FB-C740-A9D1-37AFF35AD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E5E63A6-AE8E-2040-8269-DC8BE5FD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44500-ADD2-B04F-96B8-926BDE680E0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774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90A994B-21C3-E744-9E4B-EDD76B986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09A8A-D3C0-CD4A-A98C-9020E23BEB19}" type="datetimeFigureOut">
              <a:rPr lang="ja-JP" altLang="en-US"/>
              <a:pPr>
                <a:defRPr/>
              </a:pPr>
              <a:t>2019/8/16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7BE694D-EC6B-BE4D-B84A-E4051292D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89740DB-5A64-C947-B6A0-28C88F6B2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EF829-5569-F04C-A4CD-CFD97F0917C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135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DE2AA9BD-62A8-2145-8264-12FC56645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BAD4E-B3C2-C148-AEFA-334D1AD434A3}" type="datetimeFigureOut">
              <a:rPr lang="ja-JP" altLang="en-US"/>
              <a:pPr>
                <a:defRPr/>
              </a:pPr>
              <a:t>2019/8/16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9D18F589-6B33-3843-9316-3E6483909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9C765B88-DD45-394C-9D66-64FF331A6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639F5-9F49-1548-B261-3C1C0B7AA8D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057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CD38E227-6598-6244-992E-DEB9D06EE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176B0-B29C-F445-B01E-2CC58E96EEF0}" type="datetimeFigureOut">
              <a:rPr lang="ja-JP" altLang="en-US"/>
              <a:pPr>
                <a:defRPr/>
              </a:pPr>
              <a:t>2019/8/16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66A6B5B0-6F37-ED4E-BEB2-A140B1C4E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B642D362-FAF1-4A4C-90A0-E0EBAE13C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87042-BBA6-3A43-9D83-42045F6454B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2704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BA42A4DF-89AE-B548-B752-51039D5D5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CA5C5-0966-514D-BF5A-88267AA08AF7}" type="datetimeFigureOut">
              <a:rPr lang="ja-JP" altLang="en-US"/>
              <a:pPr>
                <a:defRPr/>
              </a:pPr>
              <a:t>2019/8/16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9FF8E414-D17A-DF4C-9081-4E0638856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BB017C45-8E62-A540-9DDA-9DE571782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5F39C-6C37-B644-BA36-896D93F4425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980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84311D0-0E86-0140-B8EB-3FC26561F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D2F6B-587D-AB4A-83D1-DCB57C5F7C40}" type="datetimeFigureOut">
              <a:rPr lang="ja-JP" altLang="en-US"/>
              <a:pPr>
                <a:defRPr/>
              </a:pPr>
              <a:t>2019/8/16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EB7EBD3-D589-484C-B422-50E5CA543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E7DECE43-A544-344F-AC67-626BA4619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E1A6B-6DAB-F54B-A042-5024B12825F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5058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96039C9-E229-DA4D-A46C-AE90833A8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454A5-103A-D445-8ECC-BBDF77C9A75F}" type="datetimeFigureOut">
              <a:rPr lang="ja-JP" altLang="en-US"/>
              <a:pPr>
                <a:defRPr/>
              </a:pPr>
              <a:t>2019/8/16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E0CA825-C564-E849-9610-308E5C34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D4AD5E6-0B6E-CB47-8A1A-40D332D5A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50E47-D430-9640-857D-EA392B06DC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042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3D8AD72B-FEEE-314B-97CD-37FE716A47E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48DEB95B-5C98-A84F-A023-45EBF0AD8D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7F4225B-9A2D-9E4D-A5CE-7269AA880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7514ED1-6D5D-E845-AB0B-389B8E5E7B06}" type="datetimeFigureOut">
              <a:rPr lang="ja-JP" altLang="en-US"/>
              <a:pPr>
                <a:defRPr/>
              </a:pPr>
              <a:t>2019/8/16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9CA0CEA-E4CE-8C41-B733-DAEC51A8DE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FAD41C7-9315-9B4F-9648-3A5261C41E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1CB2E38-5192-0A41-922C-45F4308FCE7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E512DF0-C20F-9944-A733-8D9B9BF71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85750"/>
            <a:ext cx="8643938" cy="64293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ja-JP" altLang="en-US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4513FCB0-7D2E-814C-8796-BD2C6EFA5FB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2850" y="765866"/>
            <a:ext cx="8643938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4" name="テキスト ボックス 4">
            <a:extLst>
              <a:ext uri="{FF2B5EF4-FFF2-40B4-BE49-F238E27FC236}">
                <a16:creationId xmlns:a16="http://schemas.microsoft.com/office/drawing/2014/main" id="{BD73085B-3AAA-B940-922F-04F05D3F4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12" y="387687"/>
            <a:ext cx="41088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ja-JP" altLang="en-US"/>
              <a:t>○○大学　○○学科　　○○○○研究室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91D81F5-0633-0143-BB5B-9AA11E04D4A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2850" y="1222928"/>
            <a:ext cx="8643938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6" name="テキスト ボックス 6">
            <a:extLst>
              <a:ext uri="{FF2B5EF4-FFF2-40B4-BE49-F238E27FC236}">
                <a16:creationId xmlns:a16="http://schemas.microsoft.com/office/drawing/2014/main" id="{07C3CB68-132F-054A-8075-1A605AF4D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2" y="827420"/>
            <a:ext cx="45704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ja-JP" altLang="en-US"/>
              <a:t>計測　太郎（教授）　　　　制御　一郎（准教授）</a:t>
            </a:r>
            <a:endParaRPr lang="ja-JP" altLang="en-US" sz="1000" b="1">
              <a:latin typeface="ＭＳ Ｐゴシック" panose="020B0600070205080204" pitchFamily="34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2AEA5C5-DDCE-4741-81DC-D8594A33ACD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5750" y="1679992"/>
            <a:ext cx="86440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335A066-6903-F943-AC50-8C3ACF61B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4714875"/>
            <a:ext cx="2428875" cy="1928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385D8A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ja-JP" altLang="en-US"/>
          </a:p>
        </p:txBody>
      </p:sp>
      <p:sp>
        <p:nvSpPr>
          <p:cNvPr id="15386" name="テキスト ボックス 8">
            <a:extLst>
              <a:ext uri="{FF2B5EF4-FFF2-40B4-BE49-F238E27FC236}">
                <a16:creationId xmlns:a16="http://schemas.microsoft.com/office/drawing/2014/main" id="{B56ABE88-2686-1740-83EA-BE1CD8C7E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298213"/>
            <a:ext cx="12298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15000"/>
              </a:spcAft>
            </a:pPr>
            <a:r>
              <a:rPr lang="ja-JP" altLang="en-US"/>
              <a:t>キーワード</a:t>
            </a:r>
            <a:endParaRPr lang="en-US" altLang="ja-JP" dirty="0"/>
          </a:p>
        </p:txBody>
      </p:sp>
      <p:cxnSp>
        <p:nvCxnSpPr>
          <p:cNvPr id="5" name="直線コネクタ 10">
            <a:extLst>
              <a:ext uri="{FF2B5EF4-FFF2-40B4-BE49-F238E27FC236}">
                <a16:creationId xmlns:a16="http://schemas.microsoft.com/office/drawing/2014/main" id="{74476371-CA39-6B49-BE10-07C2C74AF42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79712" y="770317"/>
            <a:ext cx="0" cy="9096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テキスト ボックス 6">
            <a:extLst>
              <a:ext uri="{FF2B5EF4-FFF2-40B4-BE49-F238E27FC236}">
                <a16:creationId xmlns:a16="http://schemas.microsoft.com/office/drawing/2014/main" id="{6DFECDB7-290C-7246-A8C3-DD487ABD4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7488" y="463841"/>
            <a:ext cx="20208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ja-JP" sz="1200" b="1" dirty="0">
                <a:latin typeface="Arial" panose="020B0604020202020204" pitchFamily="34" charset="0"/>
              </a:rPr>
              <a:t>http://</a:t>
            </a:r>
            <a:r>
              <a:rPr lang="en-US" altLang="ja-JP" sz="1200" b="1" dirty="0" err="1">
                <a:latin typeface="Arial" panose="020B0604020202020204" pitchFamily="34" charset="0"/>
              </a:rPr>
              <a:t>www.xxxxx-u.ac.jp</a:t>
            </a:r>
            <a:r>
              <a:rPr lang="en-US" altLang="ja-JP" sz="1200" b="1" dirty="0">
                <a:latin typeface="Arial" panose="020B0604020202020204" pitchFamily="34" charset="0"/>
              </a:rPr>
              <a:t>/</a:t>
            </a:r>
            <a:endParaRPr lang="ja-JP" altLang="en-US" sz="1200" b="1">
              <a:latin typeface="ＭＳ Ｐゴシック" panose="020B0600070205080204" pitchFamily="34" charset="-128"/>
            </a:endParaRPr>
          </a:p>
        </p:txBody>
      </p:sp>
      <p:sp>
        <p:nvSpPr>
          <p:cNvPr id="39" name="テキスト ボックス 8">
            <a:extLst>
              <a:ext uri="{FF2B5EF4-FFF2-40B4-BE49-F238E27FC236}">
                <a16:creationId xmlns:a16="http://schemas.microsoft.com/office/drawing/2014/main" id="{62556338-A73A-8949-9C16-767D0FDBB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836712"/>
            <a:ext cx="11079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15000"/>
              </a:spcAft>
            </a:pPr>
            <a:r>
              <a:rPr lang="ja-JP" altLang="en-US"/>
              <a:t>所属教員</a:t>
            </a:r>
            <a:endParaRPr lang="en-US" altLang="ja-JP" dirty="0"/>
          </a:p>
        </p:txBody>
      </p:sp>
      <p:sp>
        <p:nvSpPr>
          <p:cNvPr id="40" name="テキスト ボックス 6">
            <a:extLst>
              <a:ext uri="{FF2B5EF4-FFF2-40B4-BE49-F238E27FC236}">
                <a16:creationId xmlns:a16="http://schemas.microsoft.com/office/drawing/2014/main" id="{AA1555C6-03EE-F848-8D79-0EB9A0C59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9355" y="1266863"/>
            <a:ext cx="12618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ja-JP" altLang="en-US"/>
              <a:t>計測，制御</a:t>
            </a:r>
            <a:endParaRPr lang="ja-JP" altLang="en-US" sz="1000" b="1">
              <a:latin typeface="ＭＳ Ｐゴシック" panose="020B0600070205080204" pitchFamily="34" charset="-128"/>
            </a:endParaRPr>
          </a:p>
        </p:txBody>
      </p:sp>
      <p:sp>
        <p:nvSpPr>
          <p:cNvPr id="42" name="テキスト ボックス 8">
            <a:extLst>
              <a:ext uri="{FF2B5EF4-FFF2-40B4-BE49-F238E27FC236}">
                <a16:creationId xmlns:a16="http://schemas.microsoft.com/office/drawing/2014/main" id="{BA9E14D7-B385-4C4F-8D85-C97260077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759714"/>
            <a:ext cx="11079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15000"/>
              </a:spcAft>
            </a:pPr>
            <a:r>
              <a:rPr lang="ja-JP" altLang="en-US"/>
              <a:t>研究概要</a:t>
            </a:r>
            <a:endParaRPr lang="en-US" altLang="ja-JP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0064C5C-ED0E-3E42-9FA3-A603EAF8D524}"/>
              </a:ext>
            </a:extLst>
          </p:cNvPr>
          <p:cNvSpPr txBox="1"/>
          <p:nvPr/>
        </p:nvSpPr>
        <p:spPr>
          <a:xfrm>
            <a:off x="847429" y="3111070"/>
            <a:ext cx="7540995" cy="1200329"/>
          </a:xfrm>
          <a:prstGeom prst="rect">
            <a:avLst/>
          </a:prstGeom>
          <a:noFill/>
        </p:spPr>
        <p:txBody>
          <a:bodyPr wrap="none" lIns="9000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/>
              <a:t>研究概要についてご記載ください。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/>
              <a:t>レイアウト（段組みなど）の指定は特にございません。 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/>
              <a:t>最終的に</a:t>
            </a:r>
            <a:r>
              <a:rPr lang="en-US" altLang="ja-JP" dirty="0"/>
              <a:t>A5 </a:t>
            </a:r>
            <a:r>
              <a:rPr lang="ja-JP" altLang="en-US"/>
              <a:t>サイズ（カラーを予定）で印刷します。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/>
              <a:t>文字サイズは１６</a:t>
            </a:r>
            <a:r>
              <a:rPr lang="en-US" altLang="ja-JP" dirty="0"/>
              <a:t>〜</a:t>
            </a:r>
            <a:r>
              <a:rPr lang="ja-JP" altLang="en-US"/>
              <a:t>１８ </a:t>
            </a:r>
            <a:r>
              <a:rPr lang="en-US" altLang="ja-JP" dirty="0" err="1"/>
              <a:t>pt</a:t>
            </a:r>
            <a:r>
              <a:rPr lang="en-US" altLang="ja-JP" dirty="0"/>
              <a:t> </a:t>
            </a:r>
            <a:r>
              <a:rPr lang="ja-JP" altLang="en-US"/>
              <a:t>を目安とし、図表の解像度にもご注意ください。</a:t>
            </a:r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73</Words>
  <Application>Microsoft Macintosh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 </dc:creator>
  <cp:lastModifiedBy>伊藤　和晃</cp:lastModifiedBy>
  <cp:revision>20</cp:revision>
  <dcterms:created xsi:type="dcterms:W3CDTF">2009-06-29T11:26:44Z</dcterms:created>
  <dcterms:modified xsi:type="dcterms:W3CDTF">2019-08-16T02:49:37Z</dcterms:modified>
</cp:coreProperties>
</file>