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3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6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00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40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13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42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8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6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0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17BB9-0FC1-4F0B-BE1D-40B1099AB389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F953-CA1B-430E-BB69-AECAB11AA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8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杉本謙二</dc:creator>
  <cp:lastModifiedBy>杉本謙二</cp:lastModifiedBy>
  <cp:revision>1</cp:revision>
  <dcterms:created xsi:type="dcterms:W3CDTF">2016-03-20T07:17:11Z</dcterms:created>
  <dcterms:modified xsi:type="dcterms:W3CDTF">2016-03-20T07:17:30Z</dcterms:modified>
</cp:coreProperties>
</file>