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kanishi Hiroaki" initials="NH" lastIdx="1" clrIdx="0">
    <p:extLst>
      <p:ext uri="{19B8F6BF-5375-455C-9EA6-DF929625EA0E}">
        <p15:presenceInfo xmlns:p15="http://schemas.microsoft.com/office/powerpoint/2012/main" userId="632aaadef870ca4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02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816F-8FE0-4101-956E-9CB2D06D9887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309F-AE00-4DD4-88FC-AFCD02014C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02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816F-8FE0-4101-956E-9CB2D06D9887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309F-AE00-4DD4-88FC-AFCD02014C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58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816F-8FE0-4101-956E-9CB2D06D9887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309F-AE00-4DD4-88FC-AFCD02014C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63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816F-8FE0-4101-956E-9CB2D06D9887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309F-AE00-4DD4-88FC-AFCD02014C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43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816F-8FE0-4101-956E-9CB2D06D9887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309F-AE00-4DD4-88FC-AFCD02014C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347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816F-8FE0-4101-956E-9CB2D06D9887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309F-AE00-4DD4-88FC-AFCD02014C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55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816F-8FE0-4101-956E-9CB2D06D9887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309F-AE00-4DD4-88FC-AFCD02014C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62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816F-8FE0-4101-956E-9CB2D06D9887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309F-AE00-4DD4-88FC-AFCD02014C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12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816F-8FE0-4101-956E-9CB2D06D9887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309F-AE00-4DD4-88FC-AFCD02014C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31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816F-8FE0-4101-956E-9CB2D06D9887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309F-AE00-4DD4-88FC-AFCD02014C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7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816F-8FE0-4101-956E-9CB2D06D9887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309F-AE00-4DD4-88FC-AFCD02014C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78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2816F-8FE0-4101-956E-9CB2D06D9887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E309F-AE00-4DD4-88FC-AFCD02014C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23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/>
              <a:t>タイトルを書いてください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所属と著者を書いてください．発表者に○を付けてください．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59032" y="6178732"/>
            <a:ext cx="8032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表紙には本シンポジウムにて発表するきっかけ（理由）を書いてください．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4949" y="352697"/>
            <a:ext cx="388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自らの発表の</a:t>
            </a:r>
            <a:r>
              <a:rPr kumimoji="1" lang="en-US" altLang="ja-JP" dirty="0" smtClean="0"/>
              <a:t>ID</a:t>
            </a:r>
            <a:r>
              <a:rPr kumimoji="1" lang="ja-JP" altLang="en-US" dirty="0" smtClean="0"/>
              <a:t>を書いてください．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015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本文一枚（研究背景など）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Research question</a:t>
            </a:r>
            <a:r>
              <a:rPr kumimoji="1" lang="ja-JP" altLang="en-US" dirty="0" smtClean="0"/>
              <a:t>や仮説などをわかりやすく示してください．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図を使ってください．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1507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本文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枚目（主たる結果など）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得られた結果を示してください．</a:t>
            </a:r>
            <a:endParaRPr kumimoji="1" lang="en-US" altLang="ja-JP" dirty="0" smtClean="0"/>
          </a:p>
          <a:p>
            <a:r>
              <a:rPr kumimoji="1" lang="ja-JP" altLang="en-US" dirty="0" smtClean="0"/>
              <a:t>図をつかってください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発表セッションで議論したい点を話してもらえると，話が広がりやすく，人を呼びやすいです．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0273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625633" y="2429692"/>
            <a:ext cx="718818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スタイルや配色は変えてもらって構いません．</a:t>
            </a:r>
            <a:endParaRPr lang="en-US" altLang="ja-JP" dirty="0" smtClean="0"/>
          </a:p>
          <a:p>
            <a:r>
              <a:rPr kumimoji="1" lang="ja-JP" altLang="en-US" dirty="0" smtClean="0"/>
              <a:t>プレビューでの持ち時間は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分です．</a:t>
            </a:r>
            <a:endParaRPr kumimoji="1" lang="en-US" altLang="ja-JP" dirty="0" smtClean="0"/>
          </a:p>
          <a:p>
            <a:r>
              <a:rPr kumimoji="1" lang="ja-JP" altLang="en-US" dirty="0" smtClean="0"/>
              <a:t>表紙を含めて三枚以内にしてください．</a:t>
            </a:r>
            <a:endParaRPr kumimoji="1" lang="en-US" altLang="ja-JP" dirty="0" smtClean="0"/>
          </a:p>
          <a:p>
            <a:r>
              <a:rPr kumimoji="1" lang="ja-JP" altLang="en-US" dirty="0" smtClean="0"/>
              <a:t>また，委員会が用意する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をつかってプレゼンをしてもらいます．</a:t>
            </a:r>
            <a:endParaRPr kumimoji="1" lang="en-US" altLang="ja-JP" dirty="0" smtClean="0"/>
          </a:p>
          <a:p>
            <a:r>
              <a:rPr kumimoji="1" lang="ja-JP" altLang="en-US" dirty="0" smtClean="0"/>
              <a:t>コーデックの問題で動画は再生できないことがあります．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その点，ご留意ください．</a:t>
            </a:r>
            <a:endParaRPr kumimoji="1"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40526" y="10972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作成上の注意点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8001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165</Words>
  <Application>Microsoft Office PowerPoint</Application>
  <PresentationFormat>ワイド画面</PresentationFormat>
  <Paragraphs>18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タイトルを書いてください</vt:lpstr>
      <vt:lpstr>本文一枚（研究背景など）</vt:lpstr>
      <vt:lpstr>本文2枚目（主たる結果など）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タイトルを書いてください</dc:title>
  <dc:creator>Nakanishi Hiroaki</dc:creator>
  <cp:lastModifiedBy>Nakanishi Hiroaki</cp:lastModifiedBy>
  <cp:revision>5</cp:revision>
  <dcterms:created xsi:type="dcterms:W3CDTF">2019-12-17T02:03:22Z</dcterms:created>
  <dcterms:modified xsi:type="dcterms:W3CDTF">2019-12-17T08:19:34Z</dcterms:modified>
</cp:coreProperties>
</file>