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7F6E312-E4D3-4EC3-9E46-27DF21B0917D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B0E61DF-947F-4D9C-87E3-406C8BB06EB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78192" y="775685"/>
          <a:ext cx="9001156" cy="60165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4503044"/>
                <a:gridCol w="4498112"/>
              </a:tblGrid>
              <a:tr h="4896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</a:rPr>
                        <a:t>Title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7056" marR="7056" marT="705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</a:rPr>
                        <a:t>Author(s)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7056" marR="7056" marT="7056" marB="0" anchor="ctr">
                    <a:solidFill>
                      <a:schemeClr val="bg1"/>
                    </a:solidFill>
                  </a:tcPr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Receding Horizon Output Feedback Control </a:t>
                      </a:r>
                      <a:r>
                        <a:rPr lang="en-US" sz="1200" u="none" strike="noStrike" dirty="0" smtClean="0"/>
                        <a:t>for </a:t>
                      </a:r>
                    </a:p>
                    <a:p>
                      <a:pPr algn="ctr" fontAlgn="ctr"/>
                      <a:r>
                        <a:rPr lang="en-US" sz="1200" u="none" strike="noStrike" dirty="0" smtClean="0"/>
                        <a:t>Constrained </a:t>
                      </a:r>
                      <a:r>
                        <a:rPr lang="en-US" sz="1200" u="none" strike="noStrike" dirty="0"/>
                        <a:t>Uncertain Systems Using Periodic Invariance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Young Il Lee, Jae </a:t>
                      </a:r>
                      <a:r>
                        <a:rPr lang="en-US" sz="1200" u="none" strike="noStrike" dirty="0" err="1"/>
                        <a:t>Sik</a:t>
                      </a:r>
                      <a:r>
                        <a:rPr lang="en-US" sz="1200" u="none" strike="noStrike" dirty="0"/>
                        <a:t> Lim</a:t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 smtClean="0"/>
                        <a:t>(Seoul </a:t>
                      </a:r>
                      <a:r>
                        <a:rPr lang="en-US" sz="1200" u="none" strike="noStrike" dirty="0"/>
                        <a:t>National University of </a:t>
                      </a:r>
                      <a:r>
                        <a:rPr lang="en-US" sz="1200" u="none" strike="noStrike" dirty="0" smtClean="0"/>
                        <a:t>Technology)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Adaptive </a:t>
                      </a:r>
                      <a:r>
                        <a:rPr lang="en-US" sz="1200" u="none" strike="noStrike" dirty="0" smtClean="0"/>
                        <a:t>Output Feedback </a:t>
                      </a:r>
                      <a:r>
                        <a:rPr lang="en-US" sz="1200" u="none" strike="noStrike" dirty="0"/>
                        <a:t>of a </a:t>
                      </a:r>
                      <a:r>
                        <a:rPr lang="en-US" sz="1200" u="none" strike="noStrike" dirty="0" smtClean="0"/>
                        <a:t>Class </a:t>
                      </a:r>
                      <a:r>
                        <a:rPr lang="en-US" sz="1200" u="none" strike="noStrike" dirty="0"/>
                        <a:t>of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smtClean="0"/>
                        <a:t>Uncertain </a:t>
                      </a:r>
                      <a:r>
                        <a:rPr lang="en-US" sz="1200" u="none" strike="noStrike" dirty="0"/>
                        <a:t>N</a:t>
                      </a:r>
                      <a:r>
                        <a:rPr lang="en-US" sz="1200" u="none" strike="noStrike" dirty="0" smtClean="0"/>
                        <a:t>onlinear Systems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Min-Sung Koo, </a:t>
                      </a:r>
                      <a:r>
                        <a:rPr lang="en-US" sz="1200" u="none" strike="noStrike" dirty="0" err="1" smtClean="0"/>
                        <a:t>Jong</a:t>
                      </a:r>
                      <a:r>
                        <a:rPr lang="en-US" sz="1200" u="none" strike="noStrike" dirty="0" smtClean="0"/>
                        <a:t>-Tae Lim(Korea </a:t>
                      </a:r>
                      <a:r>
                        <a:rPr lang="en-US" sz="1200" u="none" strike="noStrike" dirty="0"/>
                        <a:t>Advanced Institute of Science and </a:t>
                      </a:r>
                      <a:r>
                        <a:rPr lang="en-US" sz="1200" u="none" strike="noStrike" dirty="0" smtClean="0"/>
                        <a:t>Technology</a:t>
                      </a:r>
                      <a:r>
                        <a:rPr lang="en-US" sz="1200" u="none" strike="noStrike" dirty="0" smtClean="0"/>
                        <a:t>), </a:t>
                      </a:r>
                      <a:r>
                        <a:rPr lang="en-US" altLang="ko-KR" sz="1200" u="none" strike="noStrike" dirty="0" smtClean="0"/>
                        <a:t>Ho-Lim </a:t>
                      </a:r>
                      <a:r>
                        <a:rPr lang="en-US" altLang="ko-KR" sz="1200" u="none" strike="noStrike" dirty="0" err="1" smtClean="0"/>
                        <a:t>Choi</a:t>
                      </a:r>
                      <a:r>
                        <a:rPr lang="en-US" altLang="ko-KR" sz="1200" u="none" strike="noStrike" dirty="0" smtClean="0"/>
                        <a:t>(Dong-A</a:t>
                      </a:r>
                      <a:r>
                        <a:rPr lang="en-US" altLang="ko-KR" sz="1200" u="none" strike="noStrike" baseline="0" dirty="0" smtClean="0"/>
                        <a:t> University)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A Parametric Design Method of Direct Digital Control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smtClean="0"/>
                        <a:t>with </a:t>
                      </a:r>
                      <a:r>
                        <a:rPr lang="en-US" sz="1200" u="none" strike="noStrike" dirty="0"/>
                        <a:t>Transient Response Requirements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Y. C. Kim(</a:t>
                      </a:r>
                      <a:r>
                        <a:rPr lang="en-US" sz="1200" u="none" strike="noStrike" dirty="0" err="1"/>
                        <a:t>Chungbuk</a:t>
                      </a:r>
                      <a:r>
                        <a:rPr lang="en-US" sz="1200" u="none" strike="noStrike" dirty="0"/>
                        <a:t> National University),</a:t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/>
                        <a:t>Y. S. Lim(</a:t>
                      </a:r>
                      <a:r>
                        <a:rPr lang="en-US" sz="1200" u="none" strike="noStrike" dirty="0" err="1"/>
                        <a:t>Techwin</a:t>
                      </a:r>
                      <a:r>
                        <a:rPr lang="en-US" sz="1200" u="none" strike="noStrike" dirty="0"/>
                        <a:t> Co. Ltd.)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Finite Memory Controls for Discrete-Time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smtClean="0"/>
                        <a:t>State </a:t>
                      </a:r>
                      <a:r>
                        <a:rPr lang="en-US" sz="1200" u="none" strike="noStrike" dirty="0"/>
                        <a:t>Space Systems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/>
                        <a:t>Soohee</a:t>
                      </a:r>
                      <a:r>
                        <a:rPr lang="en-US" sz="1200" u="none" strike="noStrike" dirty="0"/>
                        <a:t> Han(</a:t>
                      </a:r>
                      <a:r>
                        <a:rPr lang="en-US" sz="1200" u="none" strike="noStrike" dirty="0" err="1"/>
                        <a:t>Konkuk</a:t>
                      </a:r>
                      <a:r>
                        <a:rPr lang="en-US" sz="1200" u="none" strike="noStrike" dirty="0"/>
                        <a:t> University), </a:t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/>
                        <a:t>Jung Hun Park, </a:t>
                      </a:r>
                      <a:r>
                        <a:rPr lang="en-US" sz="1200" u="none" strike="noStrike" dirty="0" err="1"/>
                        <a:t>Wook</a:t>
                      </a:r>
                      <a:r>
                        <a:rPr lang="en-US" sz="1200" u="none" strike="noStrike" dirty="0"/>
                        <a:t> Hyun </a:t>
                      </a:r>
                      <a:r>
                        <a:rPr lang="en-US" sz="1200" u="none" strike="noStrike" dirty="0" smtClean="0"/>
                        <a:t>Kwon</a:t>
                      </a:r>
                    </a:p>
                    <a:p>
                      <a:pPr algn="ctr" fontAlgn="ctr"/>
                      <a:r>
                        <a:rPr lang="en-US" sz="1200" u="none" strike="noStrike" dirty="0" smtClean="0"/>
                        <a:t>(</a:t>
                      </a:r>
                      <a:r>
                        <a:rPr lang="en-US" sz="1200" u="none" strike="noStrike" dirty="0"/>
                        <a:t>Seoul National University)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Tracking Controller Design of </a:t>
                      </a:r>
                      <a:r>
                        <a:rPr lang="en-US" sz="1200" u="none" strike="noStrike" dirty="0" err="1"/>
                        <a:t>Omnidirectional</a:t>
                      </a:r>
                      <a:r>
                        <a:rPr lang="en-US" sz="1200" u="none" strike="noStrike" dirty="0"/>
                        <a:t> Mobile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smtClean="0"/>
                        <a:t>Manipulator </a:t>
                      </a:r>
                      <a:r>
                        <a:rPr lang="en-US" sz="1200" u="none" strike="noStrike" dirty="0"/>
                        <a:t>System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Nguyen Hung, </a:t>
                      </a:r>
                      <a:r>
                        <a:rPr lang="en-US" sz="1200" u="none" strike="noStrike" dirty="0" err="1"/>
                        <a:t>Dae</a:t>
                      </a:r>
                      <a:r>
                        <a:rPr lang="en-US" sz="1200" u="none" strike="noStrike" dirty="0"/>
                        <a:t>-Hwan Kim, </a:t>
                      </a:r>
                      <a:r>
                        <a:rPr lang="en-US" sz="1200" u="none" strike="noStrike" dirty="0" err="1"/>
                        <a:t>Hak-Kyeong</a:t>
                      </a:r>
                      <a:r>
                        <a:rPr lang="en-US" sz="1200" u="none" strike="noStrike" dirty="0"/>
                        <a:t> Kim</a:t>
                      </a:r>
                      <a:r>
                        <a:rPr lang="en-US" sz="1200" u="none" strike="noStrike" dirty="0" smtClean="0"/>
                        <a:t>,</a:t>
                      </a:r>
                    </a:p>
                    <a:p>
                      <a:pPr algn="ctr" fontAlgn="ctr"/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Sang-Bong Kim</a:t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 smtClean="0"/>
                        <a:t>(</a:t>
                      </a:r>
                      <a:r>
                        <a:rPr lang="en-US" sz="1200" u="none" strike="noStrike" dirty="0" err="1" smtClean="0"/>
                        <a:t>Pukyong</a:t>
                      </a:r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National </a:t>
                      </a:r>
                      <a:r>
                        <a:rPr lang="en-US" sz="1200" u="none" strike="noStrike" dirty="0" smtClean="0"/>
                        <a:t>University)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997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A Practical Approach to Enhance Positioning Accuracy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smtClean="0"/>
                        <a:t>for </a:t>
                      </a:r>
                      <a:r>
                        <a:rPr lang="en-US" sz="1200" u="none" strike="noStrike" dirty="0"/>
                        <a:t>Industrial Robots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Hyun-</a:t>
                      </a:r>
                      <a:r>
                        <a:rPr lang="en-US" sz="1200" u="none" strike="noStrike" dirty="0" err="1"/>
                        <a:t>Kyu</a:t>
                      </a:r>
                      <a:r>
                        <a:rPr lang="en-US" sz="1200" u="none" strike="noStrike" dirty="0"/>
                        <a:t> Lim, Dong-</a:t>
                      </a:r>
                      <a:r>
                        <a:rPr lang="en-US" sz="1200" u="none" strike="noStrike" dirty="0" err="1"/>
                        <a:t>Hyeok</a:t>
                      </a:r>
                      <a:r>
                        <a:rPr lang="en-US" sz="1200" u="none" strike="noStrike" dirty="0"/>
                        <a:t> Kim, Sung-</a:t>
                      </a:r>
                      <a:r>
                        <a:rPr lang="en-US" sz="1200" u="none" strike="noStrike" dirty="0" err="1"/>
                        <a:t>Rak</a:t>
                      </a:r>
                      <a:r>
                        <a:rPr lang="en-US" sz="1200" u="none" strike="noStrike" dirty="0"/>
                        <a:t> </a:t>
                      </a:r>
                      <a:r>
                        <a:rPr lang="en-US" sz="1200" u="none" strike="noStrike" dirty="0" smtClean="0"/>
                        <a:t>Kim</a:t>
                      </a:r>
                    </a:p>
                    <a:p>
                      <a:pPr algn="ctr" fontAlgn="ctr"/>
                      <a:r>
                        <a:rPr lang="en-US" sz="1200" u="none" strike="noStrike" dirty="0" smtClean="0"/>
                        <a:t>(</a:t>
                      </a:r>
                      <a:r>
                        <a:rPr lang="en-US" sz="1200" u="none" strike="noStrike" dirty="0"/>
                        <a:t>Hyundai Heavy Industries Co., Ltd</a:t>
                      </a:r>
                      <a:r>
                        <a:rPr lang="en-US" sz="1200" u="none" strike="noStrike" dirty="0" smtClean="0"/>
                        <a:t>.),</a:t>
                      </a:r>
                      <a:r>
                        <a:rPr lang="en-US" sz="1200" u="none" strike="noStrike" dirty="0"/>
                        <a:t/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 err="1"/>
                        <a:t>Hee</a:t>
                      </a:r>
                      <a:r>
                        <a:rPr lang="en-US" sz="1200" u="none" strike="noStrike" dirty="0"/>
                        <a:t>-Jun Kang(University of Ulsan)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A Study on Recognition of Obstacle Distribution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smtClean="0"/>
                        <a:t>by </a:t>
                      </a:r>
                      <a:r>
                        <a:rPr lang="en-US" sz="1200" u="none" strike="noStrike" dirty="0"/>
                        <a:t>Tactile Stimulation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/>
                        <a:t>Myoung-Jong</a:t>
                      </a:r>
                      <a:r>
                        <a:rPr lang="en-US" sz="1200" u="none" strike="noStrike" dirty="0"/>
                        <a:t> Yoon, </a:t>
                      </a:r>
                      <a:r>
                        <a:rPr lang="en-US" sz="1200" u="none" strike="noStrike" dirty="0" err="1"/>
                        <a:t>Gu</a:t>
                      </a:r>
                      <a:r>
                        <a:rPr lang="en-US" sz="1200" u="none" strike="noStrike" dirty="0"/>
                        <a:t>-Young </a:t>
                      </a:r>
                      <a:r>
                        <a:rPr lang="en-US" sz="1200" u="none" strike="noStrike" dirty="0" err="1"/>
                        <a:t>Jeong</a:t>
                      </a:r>
                      <a:r>
                        <a:rPr lang="en-US" sz="1200" u="none" strike="noStrike" dirty="0"/>
                        <a:t>, </a:t>
                      </a:r>
                      <a:r>
                        <a:rPr lang="en-US" sz="1200" u="none" strike="noStrike" dirty="0" err="1"/>
                        <a:t>Kee</a:t>
                      </a:r>
                      <a:r>
                        <a:rPr lang="en-US" sz="1200" u="none" strike="noStrike" dirty="0"/>
                        <a:t>-Ho Yu</a:t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 smtClean="0"/>
                        <a:t>(</a:t>
                      </a:r>
                      <a:r>
                        <a:rPr lang="en-US" sz="1200" u="none" strike="noStrike" dirty="0" err="1" smtClean="0"/>
                        <a:t>Chonbuk</a:t>
                      </a:r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National </a:t>
                      </a:r>
                      <a:r>
                        <a:rPr lang="en-US" sz="1200" u="none" strike="noStrike" dirty="0" smtClean="0"/>
                        <a:t>University)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System Identification of the Pressure transducer and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smtClean="0"/>
                        <a:t>the </a:t>
                      </a:r>
                      <a:r>
                        <a:rPr lang="en-US" sz="1200" u="none" strike="noStrike" dirty="0"/>
                        <a:t>Force sensor on Intelligent Excavator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Chang </a:t>
                      </a:r>
                      <a:r>
                        <a:rPr lang="en-US" sz="1200" u="none" strike="noStrike" dirty="0" err="1"/>
                        <a:t>Seop</a:t>
                      </a:r>
                      <a:r>
                        <a:rPr lang="en-US" sz="1200" u="none" strike="noStrike" dirty="0"/>
                        <a:t> Lee, </a:t>
                      </a:r>
                      <a:r>
                        <a:rPr lang="en-US" sz="1200" u="none" strike="noStrike" dirty="0" err="1"/>
                        <a:t>Daehie</a:t>
                      </a:r>
                      <a:r>
                        <a:rPr lang="en-US" sz="1200" u="none" strike="noStrike" dirty="0"/>
                        <a:t> Hong, </a:t>
                      </a:r>
                      <a:r>
                        <a:rPr lang="en-US" sz="1200" u="none" strike="noStrike" dirty="0" err="1"/>
                        <a:t>Ki</a:t>
                      </a:r>
                      <a:r>
                        <a:rPr lang="en-US" sz="1200" u="none" strike="noStrike" dirty="0"/>
                        <a:t> Young Kim,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err="1" smtClean="0"/>
                        <a:t>Jangho</a:t>
                      </a:r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 err="1"/>
                        <a:t>Bae</a:t>
                      </a:r>
                      <a:r>
                        <a:rPr lang="en-US" sz="1200" u="none" strike="noStrike" dirty="0"/>
                        <a:t/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 smtClean="0"/>
                        <a:t>(Korea University)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Improved Stability in Lower Extremity Exoskeletons using Foot Extensions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R. </a:t>
                      </a:r>
                      <a:r>
                        <a:rPr lang="en-US" sz="1200" u="none" strike="noStrike" dirty="0" err="1"/>
                        <a:t>Prasanth</a:t>
                      </a:r>
                      <a:r>
                        <a:rPr lang="en-US" sz="1200" u="none" strike="noStrike" dirty="0"/>
                        <a:t> Kumar, </a:t>
                      </a:r>
                      <a:r>
                        <a:rPr lang="en-US" sz="1200" u="none" strike="noStrike" dirty="0" err="1"/>
                        <a:t>Jungwon</a:t>
                      </a:r>
                      <a:r>
                        <a:rPr lang="en-US" sz="1200" u="none" strike="noStrike" dirty="0"/>
                        <a:t> </a:t>
                      </a:r>
                      <a:r>
                        <a:rPr lang="en-US" sz="1200" u="none" strike="noStrike" dirty="0" err="1"/>
                        <a:t>yoon</a:t>
                      </a:r>
                      <a:r>
                        <a:rPr lang="en-US" sz="1200" u="none" strike="noStrike" dirty="0"/>
                        <a:t/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 smtClean="0"/>
                        <a:t>(</a:t>
                      </a:r>
                      <a:r>
                        <a:rPr lang="en-US" sz="1200" u="none" strike="noStrike" dirty="0" err="1" smtClean="0"/>
                        <a:t>Gyeongsang</a:t>
                      </a:r>
                      <a:r>
                        <a:rPr lang="en-US" sz="1200" u="none" strike="noStrike" dirty="0" smtClean="0"/>
                        <a:t> </a:t>
                      </a:r>
                      <a:r>
                        <a:rPr lang="en-US" sz="1200" u="none" strike="noStrike" dirty="0"/>
                        <a:t>National </a:t>
                      </a:r>
                      <a:r>
                        <a:rPr lang="en-US" sz="1200" u="none" strike="noStrike" dirty="0" smtClean="0"/>
                        <a:t>University)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  <a:tr h="543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The </a:t>
                      </a:r>
                      <a:r>
                        <a:rPr lang="en-US" sz="1200" u="none" strike="noStrike" dirty="0" smtClean="0"/>
                        <a:t>Pedestrian </a:t>
                      </a:r>
                      <a:r>
                        <a:rPr lang="en-US" sz="1200" u="none" strike="noStrike" dirty="0"/>
                        <a:t>N</a:t>
                      </a:r>
                      <a:r>
                        <a:rPr lang="en-US" sz="1200" u="none" strike="noStrike" dirty="0" smtClean="0"/>
                        <a:t>avigation </a:t>
                      </a:r>
                      <a:r>
                        <a:rPr lang="en-US" sz="1200" u="none" strike="noStrike" dirty="0"/>
                        <a:t>S</a:t>
                      </a:r>
                      <a:r>
                        <a:rPr lang="en-US" sz="1200" u="none" strike="noStrike" dirty="0" smtClean="0"/>
                        <a:t>ystem </a:t>
                      </a:r>
                      <a:endParaRPr lang="en-US" sz="1200" u="none" strike="noStrike" dirty="0" smtClean="0"/>
                    </a:p>
                    <a:p>
                      <a:pPr algn="ctr" fontAlgn="ctr"/>
                      <a:r>
                        <a:rPr lang="en-US" sz="1200" u="none" strike="noStrike" dirty="0" smtClean="0"/>
                        <a:t>using </a:t>
                      </a:r>
                      <a:r>
                        <a:rPr lang="en-US" sz="1200" u="none" strike="noStrike" dirty="0"/>
                        <a:t>V</a:t>
                      </a:r>
                      <a:r>
                        <a:rPr lang="en-US" sz="1200" u="none" strike="noStrike" dirty="0" smtClean="0"/>
                        <a:t>ision </a:t>
                      </a:r>
                      <a:r>
                        <a:rPr lang="en-US" sz="1200" u="none" strike="noStrike" dirty="0"/>
                        <a:t>and </a:t>
                      </a:r>
                      <a:r>
                        <a:rPr lang="en-US" sz="1200" u="none" strike="noStrike" dirty="0" smtClean="0"/>
                        <a:t>Inertial Sensors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8000" marR="18000" marT="70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Sang-</a:t>
                      </a:r>
                      <a:r>
                        <a:rPr lang="en-US" sz="1200" u="none" strike="noStrike" dirty="0" err="1"/>
                        <a:t>Kyeong</a:t>
                      </a:r>
                      <a:r>
                        <a:rPr lang="en-US" sz="1200" u="none" strike="noStrike" dirty="0"/>
                        <a:t> Park, Young </a:t>
                      </a:r>
                      <a:r>
                        <a:rPr lang="en-US" sz="1200" u="none" strike="noStrike" dirty="0" err="1"/>
                        <a:t>Soo</a:t>
                      </a:r>
                      <a:r>
                        <a:rPr lang="en-US" sz="1200" u="none" strike="noStrike" dirty="0"/>
                        <a:t> </a:t>
                      </a:r>
                      <a:r>
                        <a:rPr lang="en-US" sz="1200" u="none" strike="noStrike" dirty="0" err="1"/>
                        <a:t>Suh</a:t>
                      </a:r>
                      <a:r>
                        <a:rPr lang="en-US" sz="1200" u="none" strike="noStrike" dirty="0"/>
                        <a:t>, Tri </a:t>
                      </a:r>
                      <a:r>
                        <a:rPr lang="en-US" sz="1200" u="none" strike="noStrike" dirty="0" err="1"/>
                        <a:t>Nhut</a:t>
                      </a:r>
                      <a:r>
                        <a:rPr lang="en-US" sz="1200" u="none" strike="noStrike" dirty="0"/>
                        <a:t> Do</a:t>
                      </a:r>
                      <a:br>
                        <a:rPr lang="en-US" sz="1200" u="none" strike="noStrike" dirty="0"/>
                      </a:br>
                      <a:r>
                        <a:rPr lang="en-US" sz="1200" u="none" strike="noStrike" dirty="0" smtClean="0"/>
                        <a:t>(University </a:t>
                      </a:r>
                      <a:r>
                        <a:rPr lang="en-US" sz="1200" u="none" strike="noStrike" dirty="0"/>
                        <a:t>of </a:t>
                      </a:r>
                      <a:r>
                        <a:rPr lang="en-US" sz="1200" u="none" strike="noStrike" dirty="0" smtClean="0"/>
                        <a:t>Ulsan)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7056" marR="7056" marT="7056" marB="0" anchor="ctr"/>
                </a:tc>
              </a:tr>
            </a:tbl>
          </a:graphicData>
        </a:graphic>
      </p:graphicFrame>
      <p:sp>
        <p:nvSpPr>
          <p:cNvPr id="5" name="순서도: 대체 처리 4"/>
          <p:cNvSpPr/>
          <p:nvPr/>
        </p:nvSpPr>
        <p:spPr>
          <a:xfrm>
            <a:off x="1781164" y="183449"/>
            <a:ext cx="5715040" cy="500066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ICCAS 2009 Outstanding Paper Award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14</TotalTime>
  <Words>210</Words>
  <Application>Microsoft Office PowerPoint</Application>
  <PresentationFormat>화면 슬라이드 쇼(4:3)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고려청자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yser</dc:creator>
  <cp:lastModifiedBy>yser</cp:lastModifiedBy>
  <cp:revision>4</cp:revision>
  <dcterms:created xsi:type="dcterms:W3CDTF">2009-09-03T04:41:39Z</dcterms:created>
  <dcterms:modified xsi:type="dcterms:W3CDTF">2009-09-09T07:29:43Z</dcterms:modified>
</cp:coreProperties>
</file>