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2443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9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84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49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19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6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6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5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2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38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13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23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05D4-1E61-4532-A2D2-D177C04BF835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9673-1BF4-46B0-A473-BC793E259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42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37721" y="60154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講演タイトル</a:t>
            </a:r>
            <a:endParaRPr kumimoji="1" lang="ja-JP" altLang="en-US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11078" y="537407"/>
            <a:ext cx="2042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英文講演タイトル</a:t>
            </a:r>
            <a:endParaRPr kumimoji="1" lang="ja-JP" altLang="en-US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7990" y="1002627"/>
            <a:ext cx="5384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○計測 一朗（計測大学），制御 二郎（制御大学）</a:t>
            </a:r>
            <a:endParaRPr kumimoji="1" lang="ja-JP" altLang="en-US" sz="2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0556" y="1407692"/>
            <a:ext cx="6051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 KEISOKU(</a:t>
            </a:r>
            <a:r>
              <a:rPr kumimoji="1" lang="en-US" altLang="ja-JP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Keisoku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Univ.)</a:t>
            </a:r>
            <a:r>
              <a:rPr kumimoji="1" lang="ja-JP" altLang="en-US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Jiro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SEIGYO(</a:t>
            </a:r>
            <a:r>
              <a:rPr kumimoji="1" lang="en-US" altLang="ja-JP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Seigyo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Univ.)</a:t>
            </a:r>
            <a:endParaRPr kumimoji="1" lang="ja-JP" altLang="en-US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>
            <a:spLocks/>
          </p:cNvSpPr>
          <p:nvPr/>
        </p:nvSpPr>
        <p:spPr>
          <a:xfrm>
            <a:off x="196939" y="1840825"/>
            <a:ext cx="648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・このテンプレートを使用してポスター発表の予稿集原稿を作成する場合，このスライド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枚で収まるように作成し，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ファイルに変換して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投稿をしてください．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defRPr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行は講演の邦文題目（フォントサイズは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），第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行は講演の英文題目（フォントサイズは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），第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行に邦文著者名と所属（フォントサイズは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），第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行に英文著者名と所属（フォントサイズは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）を記載してください．同じ所属が続く場合は省略して構いません．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defRPr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この枠内に発表概要（日本語または英語）を記入して下さい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．概要は枠の幅（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18cm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）を超えないように記入して下さい．枠の高さの指定はありません．フォントサイズの目安は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です．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defRPr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・図や表は，このスライド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枚に収まるように記載して下さい．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defRPr/>
            </a:pP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defRPr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注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講演タイトルや著者・所属，発表概要の位置は適宜修正していただいても構いません．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1789" y="6384759"/>
            <a:ext cx="2992832" cy="2606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2844" y="9007345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計算結果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596463" y="6709617"/>
            <a:ext cx="2992832" cy="26225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9210" y="6344722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表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パラメータ</a:t>
            </a:r>
          </a:p>
        </p:txBody>
      </p:sp>
    </p:spTree>
    <p:extLst>
      <p:ext uri="{BB962C8B-B14F-4D97-AF65-F5344CB8AC3E}">
        <p14:creationId xmlns:p14="http://schemas.microsoft.com/office/powerpoint/2010/main" val="184157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231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IKEDA Lets</dc:creator>
  <cp:lastModifiedBy>Yuichi IKEDA Lets</cp:lastModifiedBy>
  <cp:revision>18</cp:revision>
  <dcterms:created xsi:type="dcterms:W3CDTF">2017-08-10T07:35:19Z</dcterms:created>
  <dcterms:modified xsi:type="dcterms:W3CDTF">2017-08-10T08:47:43Z</dcterms:modified>
</cp:coreProperties>
</file>